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8" r:id="rId4"/>
    <p:sldId id="259" r:id="rId5"/>
    <p:sldId id="260" r:id="rId6"/>
    <p:sldId id="29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91" r:id="rId15"/>
    <p:sldId id="29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A9883-FB42-494B-BD24-313A9B190E80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091DF-71D7-481F-B990-DDAF2EF2AE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655D3-CE10-4096-BE6A-15BEC482A5C6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4F8D-9DD4-409C-A877-471B1041BD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B7D81-8984-4D69-83E4-7313A3558E7A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29BEA-DB0F-4548-ABF9-B3D23B9E7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82890-B2B6-4CAA-9C45-50134FBEF9F6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FAEE-7B9D-42A7-B5B2-20971E2B3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A9779-8C08-4A04-868C-8AAE28016A26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59CF-CA4F-4616-B854-9F76C4B2CE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12D2-547E-479B-9935-AC63D73673CC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34C51-08AC-4BDA-975F-9D40876F12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68C34-AEC2-4EA6-B24A-4E738D96B7AA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92383-FD2D-4728-9DB1-E88387461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B079F-A864-4021-9140-180BE54AACAD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2A8F5-2AFD-440F-AD3F-F546F4B68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C813-2C57-4A3F-974F-D07901BDD6F2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BED24-FAE8-41DE-BF0C-24119D0BB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A4307-D316-4696-ADFC-03A8BFD2C474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17E62-F8ED-454C-8D48-59CD116A4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3E1E9-517D-4675-B399-CF6B02312BC0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2A315-B7AE-4BD8-A69D-88527E80F8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FCBEA4-C958-48C2-8F4D-E40E48643ACE}" type="datetimeFigureOut">
              <a:rPr lang="ru-RU"/>
              <a:pPr>
                <a:defRPr/>
              </a:pPr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1116F4-85BE-49CB-B21A-32D61E53B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-129885" y="0"/>
            <a:ext cx="9273885" cy="6857999"/>
            <a:chOff x="-129885" y="0"/>
            <a:chExt cx="9273885" cy="6857999"/>
          </a:xfrm>
        </p:grpSpPr>
        <p:pic>
          <p:nvPicPr>
            <p:cNvPr id="4" name="Рисунок 3" descr="01991290.jp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29885" y="0"/>
              <a:ext cx="9273885" cy="6857999"/>
            </a:xfrm>
            <a:prstGeom prst="rect">
              <a:avLst/>
            </a:prstGeom>
          </p:spPr>
        </p:pic>
        <p:pic>
          <p:nvPicPr>
            <p:cNvPr id="5" name="Рисунок 4" descr="01991290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857752" y="3857628"/>
              <a:ext cx="3286148" cy="2143140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1214414" y="1214422"/>
            <a:ext cx="664373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АЛЬБОМ ПАМЯТИ ЗЕМЛЯКОВ УШУМУНЦЕВ,УЧАСТНИКОВ БОЕВЫХ ДЕЙСТВИЙ</a:t>
            </a:r>
            <a:endParaRPr lang="ru-RU" sz="2800" b="1" cap="none" spc="0" dirty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3143248"/>
            <a:ext cx="71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«МЫ ГОРДИМСЯ  НАШИМИ ГЕРОЯМИ!» 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Tm="678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-315913"/>
            <a:ext cx="9804400" cy="717391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643306" y="428604"/>
            <a:ext cx="6048375" cy="4464050"/>
          </a:xfrm>
        </p:spPr>
        <p:txBody>
          <a:bodyPr rtlCol="0">
            <a:normAutofit fontScale="2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0" dirty="0" err="1" smtClean="0">
                <a:latin typeface="Monotype Corsiva" pitchFamily="66" charset="0"/>
                <a:ea typeface="Calibri"/>
                <a:cs typeface="Times New Roman" pitchFamily="18" charset="0"/>
              </a:rPr>
              <a:t>Нечепуренко</a:t>
            </a:r>
            <a:r>
              <a:rPr lang="ru-RU" sz="16000" dirty="0" smtClean="0">
                <a:latin typeface="Monotype Corsiva" pitchFamily="66" charset="0"/>
                <a:ea typeface="Calibri"/>
                <a:cs typeface="Times New Roman" pitchFamily="18" charset="0"/>
              </a:rPr>
              <a:t> Афанасий Васильевич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Дата рождения:1917 год</a:t>
            </a:r>
            <a:endParaRPr lang="ru-RU" sz="9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В 1942 году, был призван на войну,  воевал под Сталинградом, на Курской Дуге, форсировал  Днепр, освобождал Киев и другие города.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 мужество и отвагу награжден наградами.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После войны работал в </a:t>
            </a:r>
            <a:r>
              <a:rPr lang="ru-RU" sz="96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Ушумунском</a:t>
            </a: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 лесопункте.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>
                <a:latin typeface="Times New Roman" pitchFamily="18" charset="0"/>
                <a:ea typeface="Calibri"/>
                <a:cs typeface="Times New Roman" pitchFamily="18" charset="0"/>
              </a:rPr>
              <a:t>Умер 10 марта 1989 г.</a:t>
            </a:r>
            <a:endParaRPr lang="ru-RU" sz="9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8" name="Содержимое 7" descr="Рисунок (2)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42910" y="428604"/>
            <a:ext cx="2928958" cy="46115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4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000496" y="428604"/>
            <a:ext cx="5143504" cy="4525963"/>
          </a:xfrm>
        </p:spPr>
        <p:txBody>
          <a:bodyPr/>
          <a:lstStyle/>
          <a:p>
            <a:pPr algn="ctr">
              <a:buNone/>
            </a:pPr>
            <a:r>
              <a:rPr lang="ru-RU" sz="4000" b="1" i="1" dirty="0" smtClean="0">
                <a:latin typeface="Monotype Corsiva" pitchFamily="66" charset="0"/>
              </a:rPr>
              <a:t>Суворов Василий Иванович</a:t>
            </a:r>
            <a:br>
              <a:rPr lang="ru-RU" sz="4000" b="1" i="1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8" name="Объект 6">
            <a:extLst>
              <a:ext uri="{FF2B5EF4-FFF2-40B4-BE49-F238E27FC236}">
                <a16:creationId xmlns="" xmlns:a16="http://schemas.microsoft.com/office/drawing/2014/main" id="{A0102F1D-7899-41A9-A448-97E6BFC5F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60" t="6908" r="58284" b="55319"/>
          <a:stretch>
            <a:fillRect/>
          </a:stretch>
        </p:blipFill>
        <p:spPr bwMode="auto">
          <a:xfrm>
            <a:off x="785785" y="642918"/>
            <a:ext cx="296203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857620" y="1785926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Дата рождения:1922 год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 1942 году ушёл на фронт, прошёл боевой путь от Москвы до Берлина. Строил переправы через Днепр, Буг, Висну, Дунай. Звание Героя Советского Союза присвоено 10 апреля 1945 г.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За мужество и отвагу был награжден наградами.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После войны работал на </a:t>
            </a:r>
            <a:r>
              <a:rPr lang="ru-RU" b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Ушумунской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 РЖД станции базы топлива . В честь него названа одна из улиц поселка Ушумун. Остаток жизни провел в </a:t>
            </a:r>
            <a:r>
              <a:rPr lang="ru-RU" b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Ново-Бурейске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Амурской области, там же и захоронен.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7172" name="Picture 2" descr="F:\Новая папка (7)\s12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Рисунок (1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42910" y="642918"/>
            <a:ext cx="3453657" cy="4749794"/>
          </a:xfrm>
        </p:spPr>
      </p:pic>
      <p:sp>
        <p:nvSpPr>
          <p:cNvPr id="8" name="TextBox 7"/>
          <p:cNvSpPr txBox="1"/>
          <p:nvPr/>
        </p:nvSpPr>
        <p:spPr>
          <a:xfrm>
            <a:off x="4857752" y="214290"/>
            <a:ext cx="3929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latin typeface="Monotype Corsiva" pitchFamily="66" charset="0"/>
              </a:rPr>
              <a:t>Барахтин</a:t>
            </a:r>
            <a:r>
              <a:rPr lang="ru-RU" sz="4000" b="1" dirty="0" smtClean="0">
                <a:latin typeface="Monotype Corsiva" pitchFamily="66" charset="0"/>
              </a:rPr>
              <a:t> Иван </a:t>
            </a:r>
            <a:r>
              <a:rPr lang="ru-RU" sz="4000" b="1" dirty="0" err="1" smtClean="0">
                <a:latin typeface="Monotype Corsiva" pitchFamily="66" charset="0"/>
              </a:rPr>
              <a:t>Артемьевич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4810" y="1571612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Дата рождения: 11 июня 1922 год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 1942 году ушёл на фронт, был связистом, десантником, подрывником. Служба проходила на Дальнем Востоке. Запомнилось уничтожение Японской базы близ города </a:t>
            </a:r>
            <a:r>
              <a:rPr lang="ru-RU" b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Хайлара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, граница с Китаем. За мужество и отвагу награжден наградами.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Умер 20 октября 2007 года.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7" name="Picture 3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85850" y="0"/>
            <a:ext cx="10715668" cy="697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Содержимое 11" descr="Рисунок (7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544838"/>
            <a:ext cx="3500430" cy="4814121"/>
          </a:xfrm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143372" y="928670"/>
            <a:ext cx="4495800" cy="5340369"/>
          </a:xfrm>
        </p:spPr>
        <p:txBody>
          <a:bodyPr/>
          <a:lstStyle/>
          <a:p>
            <a:pPr algn="ctr">
              <a:buNone/>
            </a:pPr>
            <a:r>
              <a:rPr lang="ru-RU" sz="4400" b="1" dirty="0" err="1" smtClean="0">
                <a:latin typeface="Monotype Corsiva" pitchFamily="66" charset="0"/>
              </a:rPr>
              <a:t>Моисеенко</a:t>
            </a:r>
            <a:r>
              <a:rPr lang="ru-RU" sz="4400" b="1" dirty="0" smtClean="0">
                <a:latin typeface="Monotype Corsiva" pitchFamily="66" charset="0"/>
              </a:rPr>
              <a:t> </a:t>
            </a:r>
            <a:br>
              <a:rPr lang="ru-RU" sz="4400" b="1" dirty="0" smtClean="0">
                <a:latin typeface="Monotype Corsiva" pitchFamily="66" charset="0"/>
              </a:rPr>
            </a:br>
            <a:r>
              <a:rPr lang="ru-RU" sz="4400" b="1" dirty="0" smtClean="0">
                <a:latin typeface="Monotype Corsiva" pitchFamily="66" charset="0"/>
              </a:rPr>
              <a:t>Семён Кириллович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228599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Дата рождения: 27 февраля1922 год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 1941 году ушёл на фронт, был стрелком -  радистом. Совершил 97 боевых вылетов. Служил  в авиации дальнего действия. За мужество и отвагу награжден наградами.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Умер 29 марта 2013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7" name="Picture 3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42974" y="0"/>
            <a:ext cx="10715668" cy="697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Рисунок (4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14282" y="589490"/>
            <a:ext cx="3454432" cy="4750860"/>
          </a:xfrm>
        </p:spPr>
      </p:pic>
      <p:pic>
        <p:nvPicPr>
          <p:cNvPr id="14" name="Содержимое 13" descr="Рисунок (5)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357818" y="500042"/>
            <a:ext cx="3460740" cy="4759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175" y="979488"/>
            <a:ext cx="5073650" cy="511333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200" b="1" dirty="0" smtClean="0">
                <a:latin typeface="Monotype Corsiva"/>
                <a:ea typeface="Calibri"/>
                <a:cs typeface="Times New Roman"/>
              </a:rPr>
              <a:t> </a:t>
            </a:r>
            <a:endParaRPr lang="ru-RU" dirty="0"/>
          </a:p>
        </p:txBody>
      </p:sp>
      <p:pic>
        <p:nvPicPr>
          <p:cNvPr id="9220" name="Picture 3" descr="F:\Новая папка (7)\img2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428992" y="128586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000" b="1" i="1" dirty="0">
              <a:ln w="0"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14" descr="Рисунок (6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857232"/>
            <a:ext cx="3571900" cy="4912412"/>
          </a:xfrm>
        </p:spPr>
      </p:pic>
      <p:pic>
        <p:nvPicPr>
          <p:cNvPr id="16" name="Рисунок 15" descr="Рисунок (8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910852"/>
            <a:ext cx="3649022" cy="5018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pic>
        <p:nvPicPr>
          <p:cNvPr id="10243" name="Picture 3" descr="F:\Новая папка (7)\s12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Рисунок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57167"/>
            <a:ext cx="3532179" cy="4857784"/>
          </a:xfrm>
          <a:prstGeom prst="rect">
            <a:avLst/>
          </a:prstGeom>
        </p:spPr>
      </p:pic>
      <p:pic>
        <p:nvPicPr>
          <p:cNvPr id="9" name="Рисунок 8" descr="Рисунок (10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47618" y="357167"/>
            <a:ext cx="3532179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</a:t>
            </a:r>
          </a:p>
        </p:txBody>
      </p:sp>
      <p:pic>
        <p:nvPicPr>
          <p:cNvPr id="8" name="Содержимое 7" descr="Рисунок (1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1047" y="1600200"/>
            <a:ext cx="3290906" cy="4525963"/>
          </a:xfrm>
        </p:spPr>
      </p:pic>
      <p:pic>
        <p:nvPicPr>
          <p:cNvPr id="11268" name="Picture 2" descr="F:\Новая папка (7)\img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Рисунок (11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28596" y="428604"/>
            <a:ext cx="3532177" cy="4857783"/>
          </a:xfrm>
        </p:spPr>
      </p:pic>
      <p:pic>
        <p:nvPicPr>
          <p:cNvPr id="9" name="Рисунок 8" descr="Рисунок (17).jpg"/>
          <p:cNvPicPr>
            <a:picLocks noChangeAspect="1"/>
          </p:cNvPicPr>
          <p:nvPr/>
        </p:nvPicPr>
        <p:blipFill>
          <a:blip r:embed="rId5" cstate="print"/>
          <a:srcRect t="1471" r="4943"/>
          <a:stretch>
            <a:fillRect/>
          </a:stretch>
        </p:blipFill>
        <p:spPr>
          <a:xfrm>
            <a:off x="4929190" y="500041"/>
            <a:ext cx="3429024" cy="4888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воен</a:t>
            </a:r>
          </a:p>
        </p:txBody>
      </p:sp>
      <p:pic>
        <p:nvPicPr>
          <p:cNvPr id="12292" name="Picture 2" descr="F:\Новая папка (7)\s12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Рисунок (13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500042"/>
            <a:ext cx="3290906" cy="4525963"/>
          </a:xfrm>
        </p:spPr>
      </p:pic>
      <p:pic>
        <p:nvPicPr>
          <p:cNvPr id="8" name="Рисунок 7" descr="Рисунок (2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28604"/>
            <a:ext cx="3324385" cy="4572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ной</a:t>
            </a:r>
          </a:p>
        </p:txBody>
      </p:sp>
      <p:pic>
        <p:nvPicPr>
          <p:cNvPr id="13316" name="Picture 2" descr="F:\Новая папка (7)\img2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48038" y="908050"/>
            <a:ext cx="5795962" cy="5722938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ru-RU" sz="1200" dirty="0">
                <a:ea typeface="Calibri"/>
                <a:cs typeface="Times New Roman"/>
              </a:rPr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7" name="Содержимое 6" descr="Рисунок (24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857233"/>
            <a:ext cx="3012741" cy="4143404"/>
          </a:xfrm>
        </p:spPr>
      </p:pic>
      <p:pic>
        <p:nvPicPr>
          <p:cNvPr id="8" name="Рисунок 7" descr="Рисунок (2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1000108"/>
            <a:ext cx="3012740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2" descr="F:\Новая папка (7)\s12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Рисунок (25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500042"/>
            <a:ext cx="3290906" cy="4525963"/>
          </a:xfrm>
        </p:spPr>
      </p:pic>
      <p:pic>
        <p:nvPicPr>
          <p:cNvPr id="10" name="Рисунок 9" descr="Рисунок (2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428604"/>
            <a:ext cx="3220516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43213" y="0"/>
            <a:ext cx="6481762" cy="68580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dirty="0">
              <a:ea typeface="Calibri"/>
              <a:cs typeface="Times New Roman"/>
            </a:endParaRPr>
          </a:p>
          <a:p>
            <a:pPr eaLnBrk="1" fontAlgn="auto" hangingPunct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defRPr/>
            </a:pPr>
            <a:endParaRPr lang="ru-RU" sz="1200" dirty="0">
              <a:ea typeface="Calibri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114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285728"/>
            <a:ext cx="5643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>Наши земляки  находящиеся в настоящее время в зоне СВО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7" name="Рисунок 6" descr="IMG-20250513-WA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714620"/>
            <a:ext cx="3439019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14348" y="1928802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Monotype Corsiva" pitchFamily="66" charset="0"/>
              </a:rPr>
              <a:t>Расстрыгин</a:t>
            </a:r>
            <a:r>
              <a:rPr lang="ru-RU" sz="2000" b="1" dirty="0" smtClean="0">
                <a:latin typeface="Monotype Corsiva" pitchFamily="66" charset="0"/>
              </a:rPr>
              <a:t> Сергей Дмитриевич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9" name="Рисунок 8" descr="IMG-20250513-WA0041.jpg"/>
          <p:cNvPicPr>
            <a:picLocks noChangeAspect="1"/>
          </p:cNvPicPr>
          <p:nvPr/>
        </p:nvPicPr>
        <p:blipFill>
          <a:blip r:embed="rId4"/>
          <a:srcRect t="6250" b="35416"/>
          <a:stretch>
            <a:fillRect/>
          </a:stretch>
        </p:blipFill>
        <p:spPr>
          <a:xfrm>
            <a:off x="4000496" y="1214422"/>
            <a:ext cx="2441122" cy="3164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000496" y="4357694"/>
            <a:ext cx="21431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Пеньковский</a:t>
            </a:r>
            <a:r>
              <a:rPr lang="ru-RU" b="1" dirty="0" smtClean="0">
                <a:latin typeface="Monotype Corsiva" pitchFamily="66" charset="0"/>
              </a:rPr>
              <a:t> Андрей Юрьевич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11" name="Рисунок 10" descr="IMG-20250513-WA0029.jpg"/>
          <p:cNvPicPr>
            <a:picLocks noChangeAspect="1"/>
          </p:cNvPicPr>
          <p:nvPr/>
        </p:nvPicPr>
        <p:blipFill>
          <a:blip r:embed="rId5"/>
          <a:srcRect t="15625"/>
          <a:stretch>
            <a:fillRect/>
          </a:stretch>
        </p:blipFill>
        <p:spPr>
          <a:xfrm>
            <a:off x="6500794" y="3077274"/>
            <a:ext cx="2643206" cy="37807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72264" y="214311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Карпухин Юрий Юрьевич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43213" y="0"/>
            <a:ext cx="6481762" cy="68580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dirty="0">
              <a:ea typeface="Calibri"/>
              <a:cs typeface="Times New Roman"/>
            </a:endParaRPr>
          </a:p>
          <a:p>
            <a:pPr eaLnBrk="1" fontAlgn="auto" hangingPunct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defRPr/>
            </a:pPr>
            <a:endParaRPr lang="ru-RU" sz="1200" dirty="0">
              <a:ea typeface="Calibri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114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285728"/>
            <a:ext cx="564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Наши земляки  находящиеся в настоящее время в зоне СВО</a:t>
            </a:r>
            <a:endParaRPr lang="ru-RU" sz="2400" b="1" dirty="0">
              <a:latin typeface="Monotype Corsiva" pitchFamily="66" charset="0"/>
            </a:endParaRPr>
          </a:p>
        </p:txBody>
      </p:sp>
      <p:pic>
        <p:nvPicPr>
          <p:cNvPr id="13" name="Рисунок 12" descr="IMG-20250513-WA0027.jpg"/>
          <p:cNvPicPr>
            <a:picLocks noChangeAspect="1"/>
          </p:cNvPicPr>
          <p:nvPr/>
        </p:nvPicPr>
        <p:blipFill>
          <a:blip r:embed="rId3"/>
          <a:srcRect l="23437" r="21875"/>
          <a:stretch>
            <a:fillRect/>
          </a:stretch>
        </p:blipFill>
        <p:spPr>
          <a:xfrm>
            <a:off x="500034" y="1142984"/>
            <a:ext cx="2135696" cy="2928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14282" y="4214818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Киреев Данил Андреевич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15" name="Рисунок 14" descr="IMG-20250514-WA00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1142984"/>
            <a:ext cx="2311075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857488" y="4357694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Катков Антон Николаевич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17" name="Рисунок 16" descr="IMG-20250514-WA0070.jpg"/>
          <p:cNvPicPr>
            <a:picLocks noChangeAspect="1"/>
          </p:cNvPicPr>
          <p:nvPr/>
        </p:nvPicPr>
        <p:blipFill>
          <a:blip r:embed="rId5" cstate="print"/>
          <a:srcRect l="22222"/>
          <a:stretch>
            <a:fillRect/>
          </a:stretch>
        </p:blipFill>
        <p:spPr>
          <a:xfrm>
            <a:off x="6429388" y="1214422"/>
            <a:ext cx="1857388" cy="31841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00728" y="4429132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itchFamily="66" charset="0"/>
              </a:rPr>
              <a:t>Туркин Роман Владимирович</a:t>
            </a:r>
            <a:endParaRPr lang="ru-RU" sz="2000" b="1" dirty="0">
              <a:latin typeface="Monotype Corsiva" pitchFamily="66" charset="0"/>
            </a:endParaRPr>
          </a:p>
        </p:txBody>
      </p:sp>
      <p:sp>
        <p:nvSpPr>
          <p:cNvPr id="21" name="Лента лицом вверх 20"/>
          <p:cNvSpPr/>
          <p:nvPr/>
        </p:nvSpPr>
        <p:spPr>
          <a:xfrm>
            <a:off x="0" y="5000636"/>
            <a:ext cx="4500562" cy="1500198"/>
          </a:xfrm>
          <a:prstGeom prst="ribbon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НАШИ ГЕРОИ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Новая папка (7)\img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43213" y="0"/>
            <a:ext cx="6481762" cy="68580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dirty="0">
              <a:ea typeface="Calibri"/>
              <a:cs typeface="Times New Roman"/>
            </a:endParaRPr>
          </a:p>
          <a:p>
            <a:pPr eaLnBrk="1" fontAlgn="auto" hangingPunct="1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defRPr/>
            </a:pPr>
            <a:endParaRPr lang="ru-RU" sz="1200" dirty="0">
              <a:ea typeface="Calibri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114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285728"/>
            <a:ext cx="564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itchFamily="66" charset="0"/>
              </a:rPr>
              <a:t>Наши </a:t>
            </a:r>
            <a:r>
              <a:rPr lang="ru-RU" sz="2400" b="1" dirty="0" smtClean="0">
                <a:latin typeface="Monotype Corsiva" pitchFamily="66" charset="0"/>
              </a:rPr>
              <a:t>земляки, </a:t>
            </a:r>
            <a:r>
              <a:rPr lang="ru-RU" sz="2400" b="1" dirty="0" smtClean="0">
                <a:latin typeface="Monotype Corsiva" pitchFamily="66" charset="0"/>
              </a:rPr>
              <a:t>участники </a:t>
            </a:r>
            <a:r>
              <a:rPr lang="ru-RU" sz="2400" b="1" dirty="0" smtClean="0">
                <a:latin typeface="Monotype Corsiva" pitchFamily="66" charset="0"/>
              </a:rPr>
              <a:t>боевых действий  на территории Чеченской республики  </a:t>
            </a:r>
            <a:endParaRPr lang="ru-RU" sz="2400" b="1" dirty="0">
              <a:latin typeface="Monotype Corsiva" pitchFamily="66" charset="0"/>
            </a:endParaRPr>
          </a:p>
        </p:txBody>
      </p:sp>
      <p:pic>
        <p:nvPicPr>
          <p:cNvPr id="7" name="Рисунок 6" descr="IMG-20250514-WA0012.jpg"/>
          <p:cNvPicPr>
            <a:picLocks noChangeAspect="1"/>
          </p:cNvPicPr>
          <p:nvPr/>
        </p:nvPicPr>
        <p:blipFill>
          <a:blip r:embed="rId3"/>
          <a:srcRect l="44532"/>
          <a:stretch>
            <a:fillRect/>
          </a:stretch>
        </p:blipFill>
        <p:spPr>
          <a:xfrm>
            <a:off x="785785" y="1071546"/>
            <a:ext cx="2800205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IMG-20250514-WA0017.jpg"/>
          <p:cNvPicPr>
            <a:picLocks noChangeAspect="1"/>
          </p:cNvPicPr>
          <p:nvPr/>
        </p:nvPicPr>
        <p:blipFill>
          <a:blip r:embed="rId4"/>
          <a:srcRect l="7031" t="22222" b="15278"/>
          <a:stretch>
            <a:fillRect/>
          </a:stretch>
        </p:blipFill>
        <p:spPr>
          <a:xfrm>
            <a:off x="285720" y="5072074"/>
            <a:ext cx="4345002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4429124" y="1142984"/>
            <a:ext cx="428628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Белоусов Александр Викторович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Годы службы: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2005г.,2007 г.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Подразделение: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Спецназ,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развед.группа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Имеет награды: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медаль участник боевых действий, 4 нагрудных знака – За ратный труд, Отличник  боевой службы 1 и 2 степени, участник боевых действий.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Имеет право на ношение Зеленого берета разведчика.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IMG-20250514-WA0022.jpg"/>
          <p:cNvPicPr>
            <a:picLocks noChangeAspect="1"/>
          </p:cNvPicPr>
          <p:nvPr/>
        </p:nvPicPr>
        <p:blipFill>
          <a:blip r:embed="rId5" cstate="print"/>
          <a:srcRect l="9259" t="16666" r="24074" b="16667"/>
          <a:stretch>
            <a:fillRect/>
          </a:stretch>
        </p:blipFill>
        <p:spPr>
          <a:xfrm>
            <a:off x="7858148" y="4714884"/>
            <a:ext cx="1084951" cy="1928802"/>
          </a:xfrm>
          <a:prstGeom prst="rect">
            <a:avLst/>
          </a:prstGeom>
        </p:spPr>
      </p:pic>
      <p:pic>
        <p:nvPicPr>
          <p:cNvPr id="13" name="Рисунок 12" descr="IMG-20250514-WA0016.jpg"/>
          <p:cNvPicPr>
            <a:picLocks noChangeAspect="1"/>
          </p:cNvPicPr>
          <p:nvPr/>
        </p:nvPicPr>
        <p:blipFill>
          <a:blip r:embed="rId6"/>
          <a:srcRect l="25926" t="37500" r="22222" b="12499"/>
          <a:stretch>
            <a:fillRect/>
          </a:stretch>
        </p:blipFill>
        <p:spPr>
          <a:xfrm>
            <a:off x="5429256" y="5143512"/>
            <a:ext cx="1000118" cy="171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12934</TotalTime>
  <Words>351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</vt:lpstr>
      <vt:lpstr>о</vt:lpstr>
      <vt:lpstr>воен</vt:lpstr>
      <vt:lpstr>ной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Босс</cp:lastModifiedBy>
  <cp:revision>57</cp:revision>
  <dcterms:modified xsi:type="dcterms:W3CDTF">2025-05-14T11:18:34Z</dcterms:modified>
</cp:coreProperties>
</file>